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Relationship Id="rId16" Type="http://schemas.openxmlformats.org/officeDocument/2006/relationships/image" Target="../media/image236.png"/><Relationship Id="rId17" Type="http://schemas.openxmlformats.org/officeDocument/2006/relationships/image" Target="../media/image237.png"/><Relationship Id="rId18" Type="http://schemas.openxmlformats.org/officeDocument/2006/relationships/image" Target="../media/image238.png"/><Relationship Id="rId19" Type="http://schemas.openxmlformats.org/officeDocument/2006/relationships/image" Target="../media/image239.png"/><Relationship Id="rId20" Type="http://schemas.openxmlformats.org/officeDocument/2006/relationships/image" Target="../media/image240.png"/><Relationship Id="rId21" Type="http://schemas.openxmlformats.org/officeDocument/2006/relationships/image" Target="../media/image241.png"/><Relationship Id="rId22" Type="http://schemas.openxmlformats.org/officeDocument/2006/relationships/image" Target="../media/image242.png"/><Relationship Id="rId23" Type="http://schemas.openxmlformats.org/officeDocument/2006/relationships/image" Target="../media/image243.png"/><Relationship Id="rId24" Type="http://schemas.openxmlformats.org/officeDocument/2006/relationships/image" Target="../media/image24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Relationship Id="rId17" Type="http://schemas.openxmlformats.org/officeDocument/2006/relationships/image" Target="../media/image280.png"/><Relationship Id="rId18" Type="http://schemas.openxmlformats.org/officeDocument/2006/relationships/image" Target="../media/image281.png"/><Relationship Id="rId19" Type="http://schemas.openxmlformats.org/officeDocument/2006/relationships/image" Target="../media/image282.png"/><Relationship Id="rId20" Type="http://schemas.openxmlformats.org/officeDocument/2006/relationships/image" Target="../media/image283.png"/><Relationship Id="rId21" Type="http://schemas.openxmlformats.org/officeDocument/2006/relationships/image" Target="../media/image28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Relationship Id="rId17" Type="http://schemas.openxmlformats.org/officeDocument/2006/relationships/image" Target="../media/image300.png"/><Relationship Id="rId18" Type="http://schemas.openxmlformats.org/officeDocument/2006/relationships/image" Target="../media/image301.png"/><Relationship Id="rId19" Type="http://schemas.openxmlformats.org/officeDocument/2006/relationships/image" Target="../media/image302.png"/><Relationship Id="rId20" Type="http://schemas.openxmlformats.org/officeDocument/2006/relationships/image" Target="../media/image303.png"/><Relationship Id="rId21" Type="http://schemas.openxmlformats.org/officeDocument/2006/relationships/image" Target="../media/image30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Relationship Id="rId11" Type="http://schemas.openxmlformats.org/officeDocument/2006/relationships/image" Target="../media/image314.png"/><Relationship Id="rId12" Type="http://schemas.openxmlformats.org/officeDocument/2006/relationships/image" Target="../media/image315.png"/><Relationship Id="rId13" Type="http://schemas.openxmlformats.org/officeDocument/2006/relationships/image" Target="../media/image316.png"/><Relationship Id="rId14" Type="http://schemas.openxmlformats.org/officeDocument/2006/relationships/image" Target="../media/image317.png"/><Relationship Id="rId15" Type="http://schemas.openxmlformats.org/officeDocument/2006/relationships/image" Target="../media/image318.png"/><Relationship Id="rId16" Type="http://schemas.openxmlformats.org/officeDocument/2006/relationships/image" Target="../media/image319.png"/><Relationship Id="rId17" Type="http://schemas.openxmlformats.org/officeDocument/2006/relationships/image" Target="../media/image320.png"/><Relationship Id="rId18" Type="http://schemas.openxmlformats.org/officeDocument/2006/relationships/image" Target="../media/image321.png"/><Relationship Id="rId19" Type="http://schemas.openxmlformats.org/officeDocument/2006/relationships/image" Target="../media/image322.png"/><Relationship Id="rId20" Type="http://schemas.openxmlformats.org/officeDocument/2006/relationships/image" Target="../media/image323.png"/><Relationship Id="rId21" Type="http://schemas.openxmlformats.org/officeDocument/2006/relationships/image" Target="../media/image324.png"/><Relationship Id="rId22" Type="http://schemas.openxmlformats.org/officeDocument/2006/relationships/image" Target="../media/image325.png"/><Relationship Id="rId23" Type="http://schemas.openxmlformats.org/officeDocument/2006/relationships/image" Target="../media/image326.png"/><Relationship Id="rId24" Type="http://schemas.openxmlformats.org/officeDocument/2006/relationships/image" Target="../media/image327.png"/><Relationship Id="rId25" Type="http://schemas.openxmlformats.org/officeDocument/2006/relationships/image" Target="../media/image3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44.png"/><Relationship Id="rId18" Type="http://schemas.openxmlformats.org/officeDocument/2006/relationships/image" Target="../media/image345.png"/><Relationship Id="rId19" Type="http://schemas.openxmlformats.org/officeDocument/2006/relationships/image" Target="../media/image346.png"/><Relationship Id="rId20" Type="http://schemas.openxmlformats.org/officeDocument/2006/relationships/image" Target="../media/image347.png"/><Relationship Id="rId21" Type="http://schemas.openxmlformats.org/officeDocument/2006/relationships/image" Target="../media/image348.png"/><Relationship Id="rId22" Type="http://schemas.openxmlformats.org/officeDocument/2006/relationships/image" Target="../media/image349.png"/><Relationship Id="rId23" Type="http://schemas.openxmlformats.org/officeDocument/2006/relationships/image" Target="../media/image350.png"/><Relationship Id="rId24" Type="http://schemas.openxmlformats.org/officeDocument/2006/relationships/image" Target="../media/image35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Relationship Id="rId17" Type="http://schemas.openxmlformats.org/officeDocument/2006/relationships/image" Target="../media/image367.png"/><Relationship Id="rId18" Type="http://schemas.openxmlformats.org/officeDocument/2006/relationships/image" Target="../media/image368.png"/><Relationship Id="rId19" Type="http://schemas.openxmlformats.org/officeDocument/2006/relationships/image" Target="../media/image369.png"/><Relationship Id="rId20" Type="http://schemas.openxmlformats.org/officeDocument/2006/relationships/image" Target="../media/image370.png"/><Relationship Id="rId21" Type="http://schemas.openxmlformats.org/officeDocument/2006/relationships/image" Target="../media/image371.png"/><Relationship Id="rId22" Type="http://schemas.openxmlformats.org/officeDocument/2006/relationships/image" Target="../media/image372.png"/><Relationship Id="rId23" Type="http://schemas.openxmlformats.org/officeDocument/2006/relationships/image" Target="../media/image373.png"/><Relationship Id="rId24" Type="http://schemas.openxmlformats.org/officeDocument/2006/relationships/image" Target="../media/image374.png"/><Relationship Id="rId25" Type="http://schemas.openxmlformats.org/officeDocument/2006/relationships/image" Target="../media/image37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Relationship Id="rId14" Type="http://schemas.openxmlformats.org/officeDocument/2006/relationships/image" Target="../media/image388.png"/><Relationship Id="rId15" Type="http://schemas.openxmlformats.org/officeDocument/2006/relationships/image" Target="../media/image389.png"/><Relationship Id="rId16" Type="http://schemas.openxmlformats.org/officeDocument/2006/relationships/image" Target="../media/image390.png"/><Relationship Id="rId17" Type="http://schemas.openxmlformats.org/officeDocument/2006/relationships/image" Target="../media/image391.png"/><Relationship Id="rId18" Type="http://schemas.openxmlformats.org/officeDocument/2006/relationships/image" Target="../media/image392.png"/><Relationship Id="rId19" Type="http://schemas.openxmlformats.org/officeDocument/2006/relationships/image" Target="../media/image393.png"/><Relationship Id="rId20" Type="http://schemas.openxmlformats.org/officeDocument/2006/relationships/image" Target="../media/image394.png"/><Relationship Id="rId21" Type="http://schemas.openxmlformats.org/officeDocument/2006/relationships/image" Target="../media/image395.png"/><Relationship Id="rId22" Type="http://schemas.openxmlformats.org/officeDocument/2006/relationships/image" Target="../media/image39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9" Type="http://schemas.openxmlformats.org/officeDocument/2006/relationships/image" Target="../media/image414.png"/><Relationship Id="rId20" Type="http://schemas.openxmlformats.org/officeDocument/2006/relationships/image" Target="../media/image415.png"/><Relationship Id="rId21" Type="http://schemas.openxmlformats.org/officeDocument/2006/relationships/image" Target="../media/image41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Relationship Id="rId8" Type="http://schemas.openxmlformats.org/officeDocument/2006/relationships/image" Target="../media/image423.png"/><Relationship Id="rId9" Type="http://schemas.openxmlformats.org/officeDocument/2006/relationships/image" Target="../media/image424.png"/><Relationship Id="rId10" Type="http://schemas.openxmlformats.org/officeDocument/2006/relationships/image" Target="../media/image425.png"/><Relationship Id="rId11" Type="http://schemas.openxmlformats.org/officeDocument/2006/relationships/image" Target="../media/image426.png"/><Relationship Id="rId12" Type="http://schemas.openxmlformats.org/officeDocument/2006/relationships/image" Target="../media/image427.png"/><Relationship Id="rId13" Type="http://schemas.openxmlformats.org/officeDocument/2006/relationships/image" Target="../media/image428.png"/><Relationship Id="rId14" Type="http://schemas.openxmlformats.org/officeDocument/2006/relationships/image" Target="../media/image429.png"/><Relationship Id="rId15" Type="http://schemas.openxmlformats.org/officeDocument/2006/relationships/image" Target="../media/image430.png"/><Relationship Id="rId16" Type="http://schemas.openxmlformats.org/officeDocument/2006/relationships/image" Target="../media/image431.png"/><Relationship Id="rId17" Type="http://schemas.openxmlformats.org/officeDocument/2006/relationships/image" Target="../media/image432.png"/><Relationship Id="rId18" Type="http://schemas.openxmlformats.org/officeDocument/2006/relationships/image" Target="../media/image433.png"/><Relationship Id="rId19" Type="http://schemas.openxmlformats.org/officeDocument/2006/relationships/image" Target="../media/image434.png"/><Relationship Id="rId20" Type="http://schemas.openxmlformats.org/officeDocument/2006/relationships/image" Target="../media/image435.png"/><Relationship Id="rId21" Type="http://schemas.openxmlformats.org/officeDocument/2006/relationships/image" Target="../media/image436.png"/><Relationship Id="rId22" Type="http://schemas.openxmlformats.org/officeDocument/2006/relationships/image" Target="../media/image437.png"/><Relationship Id="rId23" Type="http://schemas.openxmlformats.org/officeDocument/2006/relationships/image" Target="../media/image438.png"/><Relationship Id="rId24" Type="http://schemas.openxmlformats.org/officeDocument/2006/relationships/image" Target="../media/image43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Relationship Id="rId32" Type="http://schemas.openxmlformats.org/officeDocument/2006/relationships/image" Target="../media/image42.png"/><Relationship Id="rId33" Type="http://schemas.openxmlformats.org/officeDocument/2006/relationships/image" Target="../media/image43.png"/><Relationship Id="rId34" Type="http://schemas.openxmlformats.org/officeDocument/2006/relationships/image" Target="../media/image44.png"/><Relationship Id="rId35" Type="http://schemas.openxmlformats.org/officeDocument/2006/relationships/image" Target="../media/image45.png"/><Relationship Id="rId36" Type="http://schemas.openxmlformats.org/officeDocument/2006/relationships/image" Target="../media/image4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Relationship Id="rId12" Type="http://schemas.openxmlformats.org/officeDocument/2006/relationships/image" Target="../media/image450.png"/><Relationship Id="rId13" Type="http://schemas.openxmlformats.org/officeDocument/2006/relationships/image" Target="../media/image451.png"/><Relationship Id="rId14" Type="http://schemas.openxmlformats.org/officeDocument/2006/relationships/image" Target="../media/image452.png"/><Relationship Id="rId15" Type="http://schemas.openxmlformats.org/officeDocument/2006/relationships/image" Target="../media/image453.png"/><Relationship Id="rId16" Type="http://schemas.openxmlformats.org/officeDocument/2006/relationships/image" Target="../media/image454.png"/><Relationship Id="rId17" Type="http://schemas.openxmlformats.org/officeDocument/2006/relationships/image" Target="../media/image455.png"/><Relationship Id="rId18" Type="http://schemas.openxmlformats.org/officeDocument/2006/relationships/image" Target="../media/image456.png"/><Relationship Id="rId19" Type="http://schemas.openxmlformats.org/officeDocument/2006/relationships/image" Target="../media/image457.png"/><Relationship Id="rId20" Type="http://schemas.openxmlformats.org/officeDocument/2006/relationships/image" Target="../media/image458.png"/><Relationship Id="rId21" Type="http://schemas.openxmlformats.org/officeDocument/2006/relationships/image" Target="../media/image459.png"/><Relationship Id="rId22" Type="http://schemas.openxmlformats.org/officeDocument/2006/relationships/image" Target="../media/image460.png"/><Relationship Id="rId23" Type="http://schemas.openxmlformats.org/officeDocument/2006/relationships/image" Target="../media/image461.png"/><Relationship Id="rId24" Type="http://schemas.openxmlformats.org/officeDocument/2006/relationships/image" Target="../media/image462.png"/><Relationship Id="rId25" Type="http://schemas.openxmlformats.org/officeDocument/2006/relationships/image" Target="../media/image463.png"/><Relationship Id="rId26" Type="http://schemas.openxmlformats.org/officeDocument/2006/relationships/image" Target="../media/image464.png"/><Relationship Id="rId27" Type="http://schemas.openxmlformats.org/officeDocument/2006/relationships/image" Target="../media/image465.png"/><Relationship Id="rId28" Type="http://schemas.openxmlformats.org/officeDocument/2006/relationships/image" Target="../media/image466.png"/><Relationship Id="rId29" Type="http://schemas.openxmlformats.org/officeDocument/2006/relationships/image" Target="../media/image46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8.png"/><Relationship Id="rId3" Type="http://schemas.openxmlformats.org/officeDocument/2006/relationships/image" Target="../media/image469.png"/><Relationship Id="rId4" Type="http://schemas.openxmlformats.org/officeDocument/2006/relationships/image" Target="../media/image470.png"/><Relationship Id="rId5" Type="http://schemas.openxmlformats.org/officeDocument/2006/relationships/image" Target="../media/image471.png"/><Relationship Id="rId6" Type="http://schemas.openxmlformats.org/officeDocument/2006/relationships/image" Target="../media/image472.png"/><Relationship Id="rId7" Type="http://schemas.openxmlformats.org/officeDocument/2006/relationships/image" Target="../media/image473.png"/><Relationship Id="rId8" Type="http://schemas.openxmlformats.org/officeDocument/2006/relationships/image" Target="../media/image474.png"/><Relationship Id="rId9" Type="http://schemas.openxmlformats.org/officeDocument/2006/relationships/image" Target="../media/image475.png"/><Relationship Id="rId10" Type="http://schemas.openxmlformats.org/officeDocument/2006/relationships/image" Target="../media/image476.png"/><Relationship Id="rId11" Type="http://schemas.openxmlformats.org/officeDocument/2006/relationships/image" Target="../media/image477.png"/><Relationship Id="rId12" Type="http://schemas.openxmlformats.org/officeDocument/2006/relationships/image" Target="../media/image478.png"/><Relationship Id="rId13" Type="http://schemas.openxmlformats.org/officeDocument/2006/relationships/image" Target="../media/image479.png"/><Relationship Id="rId14" Type="http://schemas.openxmlformats.org/officeDocument/2006/relationships/image" Target="../media/image480.png"/><Relationship Id="rId15" Type="http://schemas.openxmlformats.org/officeDocument/2006/relationships/image" Target="../media/image481.png"/><Relationship Id="rId16" Type="http://schemas.openxmlformats.org/officeDocument/2006/relationships/image" Target="../media/image482.png"/><Relationship Id="rId17" Type="http://schemas.openxmlformats.org/officeDocument/2006/relationships/image" Target="../media/image483.png"/><Relationship Id="rId18" Type="http://schemas.openxmlformats.org/officeDocument/2006/relationships/image" Target="../media/image484.png"/><Relationship Id="rId19" Type="http://schemas.openxmlformats.org/officeDocument/2006/relationships/image" Target="../media/image485.png"/><Relationship Id="rId20" Type="http://schemas.openxmlformats.org/officeDocument/2006/relationships/image" Target="../media/image48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7.png"/><Relationship Id="rId3" Type="http://schemas.openxmlformats.org/officeDocument/2006/relationships/image" Target="../media/image488.png"/><Relationship Id="rId4" Type="http://schemas.openxmlformats.org/officeDocument/2006/relationships/image" Target="../media/image489.png"/><Relationship Id="rId5" Type="http://schemas.openxmlformats.org/officeDocument/2006/relationships/image" Target="../media/image490.png"/><Relationship Id="rId6" Type="http://schemas.openxmlformats.org/officeDocument/2006/relationships/image" Target="../media/image491.png"/><Relationship Id="rId7" Type="http://schemas.openxmlformats.org/officeDocument/2006/relationships/image" Target="../media/image492.png"/><Relationship Id="rId8" Type="http://schemas.openxmlformats.org/officeDocument/2006/relationships/image" Target="../media/image493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Relationship Id="rId11" Type="http://schemas.openxmlformats.org/officeDocument/2006/relationships/image" Target="../media/image496.png"/><Relationship Id="rId12" Type="http://schemas.openxmlformats.org/officeDocument/2006/relationships/image" Target="../media/image497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501.png"/><Relationship Id="rId17" Type="http://schemas.openxmlformats.org/officeDocument/2006/relationships/image" Target="../media/image502.png"/><Relationship Id="rId18" Type="http://schemas.openxmlformats.org/officeDocument/2006/relationships/image" Target="../media/image503.png"/><Relationship Id="rId19" Type="http://schemas.openxmlformats.org/officeDocument/2006/relationships/image" Target="../media/image504.png"/><Relationship Id="rId20" Type="http://schemas.openxmlformats.org/officeDocument/2006/relationships/image" Target="../media/image505.png"/><Relationship Id="rId21" Type="http://schemas.openxmlformats.org/officeDocument/2006/relationships/image" Target="../media/image506.png"/><Relationship Id="rId22" Type="http://schemas.openxmlformats.org/officeDocument/2006/relationships/image" Target="../media/image507.png"/><Relationship Id="rId23" Type="http://schemas.openxmlformats.org/officeDocument/2006/relationships/image" Target="../media/image508.png"/><Relationship Id="rId24" Type="http://schemas.openxmlformats.org/officeDocument/2006/relationships/image" Target="../media/image509.png"/><Relationship Id="rId25" Type="http://schemas.openxmlformats.org/officeDocument/2006/relationships/image" Target="../media/image510.png"/><Relationship Id="rId26" Type="http://schemas.openxmlformats.org/officeDocument/2006/relationships/image" Target="../media/image511.png"/><Relationship Id="rId27" Type="http://schemas.openxmlformats.org/officeDocument/2006/relationships/image" Target="../media/image512.png"/><Relationship Id="rId28" Type="http://schemas.openxmlformats.org/officeDocument/2006/relationships/image" Target="../media/image513.png"/><Relationship Id="rId29" Type="http://schemas.openxmlformats.org/officeDocument/2006/relationships/image" Target="../media/image514.png"/><Relationship Id="rId30" Type="http://schemas.openxmlformats.org/officeDocument/2006/relationships/image" Target="../media/image515.png"/><Relationship Id="rId31" Type="http://schemas.openxmlformats.org/officeDocument/2006/relationships/image" Target="../media/image516.png"/><Relationship Id="rId32" Type="http://schemas.openxmlformats.org/officeDocument/2006/relationships/image" Target="../media/image517.png"/><Relationship Id="rId33" Type="http://schemas.openxmlformats.org/officeDocument/2006/relationships/image" Target="../media/image518.png"/><Relationship Id="rId34" Type="http://schemas.openxmlformats.org/officeDocument/2006/relationships/image" Target="../media/image519.png"/><Relationship Id="rId35" Type="http://schemas.openxmlformats.org/officeDocument/2006/relationships/image" Target="../media/image520.png"/><Relationship Id="rId36" Type="http://schemas.openxmlformats.org/officeDocument/2006/relationships/image" Target="../media/image521.png"/><Relationship Id="rId37" Type="http://schemas.openxmlformats.org/officeDocument/2006/relationships/image" Target="../media/image522.png"/><Relationship Id="rId38" Type="http://schemas.openxmlformats.org/officeDocument/2006/relationships/image" Target="../media/image52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4.png"/><Relationship Id="rId3" Type="http://schemas.openxmlformats.org/officeDocument/2006/relationships/image" Target="../media/image525.png"/><Relationship Id="rId4" Type="http://schemas.openxmlformats.org/officeDocument/2006/relationships/image" Target="../media/image526.png"/><Relationship Id="rId5" Type="http://schemas.openxmlformats.org/officeDocument/2006/relationships/image" Target="../media/image527.png"/><Relationship Id="rId6" Type="http://schemas.openxmlformats.org/officeDocument/2006/relationships/image" Target="../media/image528.png"/><Relationship Id="rId7" Type="http://schemas.openxmlformats.org/officeDocument/2006/relationships/image" Target="../media/image529.png"/><Relationship Id="rId8" Type="http://schemas.openxmlformats.org/officeDocument/2006/relationships/image" Target="../media/image530.png"/><Relationship Id="rId9" Type="http://schemas.openxmlformats.org/officeDocument/2006/relationships/image" Target="../media/image531.png"/><Relationship Id="rId10" Type="http://schemas.openxmlformats.org/officeDocument/2006/relationships/image" Target="../media/image532.png"/><Relationship Id="rId11" Type="http://schemas.openxmlformats.org/officeDocument/2006/relationships/image" Target="../media/image533.png"/><Relationship Id="rId12" Type="http://schemas.openxmlformats.org/officeDocument/2006/relationships/image" Target="../media/image534.png"/><Relationship Id="rId13" Type="http://schemas.openxmlformats.org/officeDocument/2006/relationships/image" Target="../media/image535.png"/><Relationship Id="rId14" Type="http://schemas.openxmlformats.org/officeDocument/2006/relationships/image" Target="../media/image536.png"/><Relationship Id="rId15" Type="http://schemas.openxmlformats.org/officeDocument/2006/relationships/image" Target="../media/image537.png"/><Relationship Id="rId16" Type="http://schemas.openxmlformats.org/officeDocument/2006/relationships/image" Target="../media/image538.png"/><Relationship Id="rId17" Type="http://schemas.openxmlformats.org/officeDocument/2006/relationships/image" Target="../media/image539.png"/><Relationship Id="rId18" Type="http://schemas.openxmlformats.org/officeDocument/2006/relationships/image" Target="../media/image540.png"/><Relationship Id="rId19" Type="http://schemas.openxmlformats.org/officeDocument/2006/relationships/image" Target="../media/image541.png"/><Relationship Id="rId20" Type="http://schemas.openxmlformats.org/officeDocument/2006/relationships/image" Target="../media/image542.png"/><Relationship Id="rId21" Type="http://schemas.openxmlformats.org/officeDocument/2006/relationships/image" Target="../media/image543.png"/><Relationship Id="rId22" Type="http://schemas.openxmlformats.org/officeDocument/2006/relationships/image" Target="../media/image544.png"/><Relationship Id="rId23" Type="http://schemas.openxmlformats.org/officeDocument/2006/relationships/image" Target="../media/image545.png"/><Relationship Id="rId24" Type="http://schemas.openxmlformats.org/officeDocument/2006/relationships/image" Target="../media/image546.png"/><Relationship Id="rId25" Type="http://schemas.openxmlformats.org/officeDocument/2006/relationships/image" Target="../media/image547.png"/><Relationship Id="rId26" Type="http://schemas.openxmlformats.org/officeDocument/2006/relationships/image" Target="../media/image54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9.png"/><Relationship Id="rId3" Type="http://schemas.openxmlformats.org/officeDocument/2006/relationships/image" Target="../media/image550.png"/><Relationship Id="rId4" Type="http://schemas.openxmlformats.org/officeDocument/2006/relationships/image" Target="../media/image551.png"/><Relationship Id="rId5" Type="http://schemas.openxmlformats.org/officeDocument/2006/relationships/image" Target="../media/image552.png"/><Relationship Id="rId6" Type="http://schemas.openxmlformats.org/officeDocument/2006/relationships/image" Target="../media/image553.png"/><Relationship Id="rId7" Type="http://schemas.openxmlformats.org/officeDocument/2006/relationships/image" Target="../media/image554.png"/><Relationship Id="rId8" Type="http://schemas.openxmlformats.org/officeDocument/2006/relationships/image" Target="../media/image555.png"/><Relationship Id="rId9" Type="http://schemas.openxmlformats.org/officeDocument/2006/relationships/image" Target="../media/image556.png"/><Relationship Id="rId10" Type="http://schemas.openxmlformats.org/officeDocument/2006/relationships/image" Target="../media/image557.png"/><Relationship Id="rId11" Type="http://schemas.openxmlformats.org/officeDocument/2006/relationships/image" Target="../media/image558.png"/><Relationship Id="rId12" Type="http://schemas.openxmlformats.org/officeDocument/2006/relationships/image" Target="../media/image559.png"/><Relationship Id="rId13" Type="http://schemas.openxmlformats.org/officeDocument/2006/relationships/image" Target="../media/image560.png"/><Relationship Id="rId14" Type="http://schemas.openxmlformats.org/officeDocument/2006/relationships/image" Target="../media/image561.png"/><Relationship Id="rId15" Type="http://schemas.openxmlformats.org/officeDocument/2006/relationships/image" Target="../media/image562.png"/><Relationship Id="rId16" Type="http://schemas.openxmlformats.org/officeDocument/2006/relationships/image" Target="../media/image563.png"/><Relationship Id="rId17" Type="http://schemas.openxmlformats.org/officeDocument/2006/relationships/image" Target="../media/image564.png"/><Relationship Id="rId18" Type="http://schemas.openxmlformats.org/officeDocument/2006/relationships/image" Target="../media/image56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6.png"/><Relationship Id="rId3" Type="http://schemas.openxmlformats.org/officeDocument/2006/relationships/image" Target="../media/image567.png"/><Relationship Id="rId4" Type="http://schemas.openxmlformats.org/officeDocument/2006/relationships/image" Target="../media/image568.png"/><Relationship Id="rId5" Type="http://schemas.openxmlformats.org/officeDocument/2006/relationships/image" Target="../media/image569.png"/><Relationship Id="rId6" Type="http://schemas.openxmlformats.org/officeDocument/2006/relationships/image" Target="../media/image570.png"/><Relationship Id="rId7" Type="http://schemas.openxmlformats.org/officeDocument/2006/relationships/image" Target="../media/image571.png"/><Relationship Id="rId8" Type="http://schemas.openxmlformats.org/officeDocument/2006/relationships/image" Target="../media/image572.png"/><Relationship Id="rId9" Type="http://schemas.openxmlformats.org/officeDocument/2006/relationships/image" Target="../media/image573.png"/><Relationship Id="rId10" Type="http://schemas.openxmlformats.org/officeDocument/2006/relationships/image" Target="../media/image574.png"/><Relationship Id="rId11" Type="http://schemas.openxmlformats.org/officeDocument/2006/relationships/image" Target="../media/image575.png"/><Relationship Id="rId12" Type="http://schemas.openxmlformats.org/officeDocument/2006/relationships/image" Target="../media/image576.png"/><Relationship Id="rId13" Type="http://schemas.openxmlformats.org/officeDocument/2006/relationships/image" Target="../media/image577.png"/><Relationship Id="rId14" Type="http://schemas.openxmlformats.org/officeDocument/2006/relationships/image" Target="../media/image578.png"/><Relationship Id="rId15" Type="http://schemas.openxmlformats.org/officeDocument/2006/relationships/image" Target="../media/image579.png"/><Relationship Id="rId16" Type="http://schemas.openxmlformats.org/officeDocument/2006/relationships/image" Target="../media/image580.png"/><Relationship Id="rId17" Type="http://schemas.openxmlformats.org/officeDocument/2006/relationships/image" Target="../media/image581.png"/><Relationship Id="rId18" Type="http://schemas.openxmlformats.org/officeDocument/2006/relationships/image" Target="../media/image58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3.png"/><Relationship Id="rId3" Type="http://schemas.openxmlformats.org/officeDocument/2006/relationships/image" Target="../media/image584.png"/><Relationship Id="rId4" Type="http://schemas.openxmlformats.org/officeDocument/2006/relationships/image" Target="../media/image585.png"/><Relationship Id="rId5" Type="http://schemas.openxmlformats.org/officeDocument/2006/relationships/image" Target="../media/image586.png"/><Relationship Id="rId6" Type="http://schemas.openxmlformats.org/officeDocument/2006/relationships/image" Target="../media/image587.png"/><Relationship Id="rId7" Type="http://schemas.openxmlformats.org/officeDocument/2006/relationships/image" Target="../media/image588.png"/><Relationship Id="rId8" Type="http://schemas.openxmlformats.org/officeDocument/2006/relationships/image" Target="../media/image589.png"/><Relationship Id="rId9" Type="http://schemas.openxmlformats.org/officeDocument/2006/relationships/image" Target="../media/image590.png"/><Relationship Id="rId10" Type="http://schemas.openxmlformats.org/officeDocument/2006/relationships/image" Target="../media/image591.png"/><Relationship Id="rId11" Type="http://schemas.openxmlformats.org/officeDocument/2006/relationships/image" Target="../media/image592.png"/><Relationship Id="rId12" Type="http://schemas.openxmlformats.org/officeDocument/2006/relationships/image" Target="../media/image593.png"/><Relationship Id="rId13" Type="http://schemas.openxmlformats.org/officeDocument/2006/relationships/image" Target="../media/image594.png"/><Relationship Id="rId14" Type="http://schemas.openxmlformats.org/officeDocument/2006/relationships/image" Target="../media/image59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28" Type="http://schemas.openxmlformats.org/officeDocument/2006/relationships/image" Target="../media/image73.png"/><Relationship Id="rId29" Type="http://schemas.openxmlformats.org/officeDocument/2006/relationships/image" Target="../media/image74.png"/><Relationship Id="rId30" Type="http://schemas.openxmlformats.org/officeDocument/2006/relationships/image" Target="../media/image75.png"/><Relationship Id="rId31" Type="http://schemas.openxmlformats.org/officeDocument/2006/relationships/image" Target="../media/image76.png"/><Relationship Id="rId32" Type="http://schemas.openxmlformats.org/officeDocument/2006/relationships/image" Target="../media/image77.png"/><Relationship Id="rId33" Type="http://schemas.openxmlformats.org/officeDocument/2006/relationships/image" Target="../media/image78.png"/><Relationship Id="rId34" Type="http://schemas.openxmlformats.org/officeDocument/2006/relationships/image" Target="../media/image79.png"/><Relationship Id="rId35" Type="http://schemas.openxmlformats.org/officeDocument/2006/relationships/image" Target="../media/image80.png"/><Relationship Id="rId36" Type="http://schemas.openxmlformats.org/officeDocument/2006/relationships/image" Target="../media/image81.png"/><Relationship Id="rId37" Type="http://schemas.openxmlformats.org/officeDocument/2006/relationships/image" Target="../media/image8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4.png"/><Relationship Id="rId19" Type="http://schemas.openxmlformats.org/officeDocument/2006/relationships/image" Target="../media/image1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Relationship Id="rId25" Type="http://schemas.openxmlformats.org/officeDocument/2006/relationships/image" Target="../media/image17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93.png"/><Relationship Id="rId16" Type="http://schemas.openxmlformats.org/officeDocument/2006/relationships/image" Target="../media/image194.png"/><Relationship Id="rId17" Type="http://schemas.openxmlformats.org/officeDocument/2006/relationships/image" Target="../media/image195.png"/><Relationship Id="rId18" Type="http://schemas.openxmlformats.org/officeDocument/2006/relationships/image" Target="../media/image196.png"/><Relationship Id="rId19" Type="http://schemas.openxmlformats.org/officeDocument/2006/relationships/image" Target="../media/image197.png"/><Relationship Id="rId20" Type="http://schemas.openxmlformats.org/officeDocument/2006/relationships/image" Target="../media/image19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201.png"/><Relationship Id="rId24" Type="http://schemas.openxmlformats.org/officeDocument/2006/relationships/image" Target="../media/image20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Relationship Id="rId15" Type="http://schemas.openxmlformats.org/officeDocument/2006/relationships/image" Target="../media/image216.png"/><Relationship Id="rId16" Type="http://schemas.openxmlformats.org/officeDocument/2006/relationships/image" Target="../media/image217.png"/><Relationship Id="rId17" Type="http://schemas.openxmlformats.org/officeDocument/2006/relationships/image" Target="../media/image218.png"/><Relationship Id="rId18" Type="http://schemas.openxmlformats.org/officeDocument/2006/relationships/image" Target="../media/image219.png"/><Relationship Id="rId19" Type="http://schemas.openxmlformats.org/officeDocument/2006/relationships/image" Target="../media/image220.png"/><Relationship Id="rId20" Type="http://schemas.openxmlformats.org/officeDocument/2006/relationships/image" Target="../media/image2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8021687" cy="10285714"/>
            <a:chOff x="0" y="0"/>
            <a:chExt cx="8021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02168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45496" y="0"/>
            <a:ext cx="10340218" cy="10285714"/>
            <a:chOff x="7945496" y="0"/>
            <a:chExt cx="1034021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5496" y="0"/>
              <a:ext cx="1034021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4028" y="1170109"/>
            <a:ext cx="7888353" cy="7945496"/>
            <a:chOff x="1064028" y="1170109"/>
            <a:chExt cx="7888353" cy="79454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028" y="1170109"/>
              <a:ext cx="7888353" cy="79454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014" y="1417996"/>
            <a:ext cx="7352381" cy="7449723"/>
            <a:chOff x="1332014" y="1417996"/>
            <a:chExt cx="7352381" cy="744972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32014" y="1417996"/>
              <a:ext cx="7352381" cy="411326"/>
              <a:chOff x="1332014" y="1417996"/>
              <a:chExt cx="7352381" cy="4113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332014" y="1417996"/>
                <a:ext cx="7352381" cy="4113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2014" y="8456393"/>
              <a:ext cx="7352381" cy="411326"/>
              <a:chOff x="1332014" y="8456393"/>
              <a:chExt cx="7352381" cy="4113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332014" y="8456393"/>
                <a:ext cx="7352381" cy="41132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5934" y="9439563"/>
            <a:ext cx="1466406" cy="4476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3057" y="2199390"/>
            <a:ext cx="2367605" cy="6561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5441" y="2893350"/>
            <a:ext cx="5734773" cy="20147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0676" y="5130932"/>
            <a:ext cx="5308815" cy="4914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82580" y="4903267"/>
            <a:ext cx="961723" cy="153876"/>
            <a:chOff x="1682580" y="4903267"/>
            <a:chExt cx="961723" cy="1538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2580" y="4903267"/>
              <a:ext cx="961723" cy="1538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96984" y="6419676"/>
            <a:ext cx="1044747" cy="22450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82641" y="2132267"/>
            <a:ext cx="1735766" cy="212154"/>
            <a:chOff x="282641" y="2132267"/>
            <a:chExt cx="1735766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82641" y="2132267"/>
              <a:ext cx="1735766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421" cy="9397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5" y="519805"/>
            <a:ext cx="2404958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673" y="4118096"/>
            <a:ext cx="17522385" cy="2036819"/>
            <a:chOff x="381673" y="4118096"/>
            <a:chExt cx="17522385" cy="20368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924261" y="4714411"/>
              <a:ext cx="1637063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0242" y="2109423"/>
            <a:ext cx="6769611" cy="100683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5830" y="1381096"/>
            <a:ext cx="1428928" cy="71553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88467" y="3359367"/>
            <a:ext cx="5134423" cy="6218606"/>
            <a:chOff x="1388467" y="3359367"/>
            <a:chExt cx="5134423" cy="621860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8467" y="3359367"/>
              <a:ext cx="5134423" cy="62186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272527" y="8017287"/>
            <a:ext cx="1860806" cy="212154"/>
            <a:chOff x="16272527" y="8017287"/>
            <a:chExt cx="1860806" cy="21215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6272527" y="8017287"/>
              <a:ext cx="1860806" cy="21215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58769" y="7049563"/>
            <a:ext cx="2500347" cy="65330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23810" y="7717772"/>
            <a:ext cx="5677825" cy="100790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654210" y="1936898"/>
            <a:ext cx="6768504" cy="5573092"/>
            <a:chOff x="8654210" y="1936898"/>
            <a:chExt cx="6768504" cy="557309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54210" y="1936898"/>
              <a:ext cx="6768504" cy="5573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579" y="2403330"/>
            <a:ext cx="2277890" cy="212154"/>
            <a:chOff x="11579" y="2403330"/>
            <a:chExt cx="2277890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579" y="2403330"/>
              <a:ext cx="2277890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421" cy="9397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7" y="519805"/>
            <a:ext cx="2260167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673" y="4123172"/>
            <a:ext cx="17528734" cy="2033016"/>
            <a:chOff x="381673" y="4123172"/>
            <a:chExt cx="17528734" cy="20330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991919" y="4659451"/>
              <a:ext cx="1514444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0242" y="2109423"/>
            <a:ext cx="5021992" cy="134010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6306" y="1381096"/>
            <a:ext cx="2136500" cy="65330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370619" y="2327676"/>
            <a:ext cx="8548292" cy="6342976"/>
            <a:chOff x="8370619" y="2327676"/>
            <a:chExt cx="8548292" cy="634297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0619" y="2327676"/>
              <a:ext cx="8548292" cy="63429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47075" y="4489842"/>
            <a:ext cx="6171429" cy="4180810"/>
            <a:chOff x="1447075" y="4489842"/>
            <a:chExt cx="6171429" cy="418081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7075" y="4489842"/>
              <a:ext cx="6171429" cy="4180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134941" y="2549850"/>
            <a:ext cx="2570931" cy="212154"/>
            <a:chOff x="-134941" y="2549850"/>
            <a:chExt cx="2570931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134941" y="2549850"/>
              <a:ext cx="2570931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421" cy="9397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7" y="519805"/>
            <a:ext cx="2260167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673" y="4123172"/>
            <a:ext cx="17528734" cy="2033016"/>
            <a:chOff x="381673" y="4123172"/>
            <a:chExt cx="17528734" cy="20330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991919" y="4659451"/>
              <a:ext cx="1514444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0242" y="2109423"/>
            <a:ext cx="4458144" cy="166602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6306" y="1381096"/>
            <a:ext cx="2136500" cy="65330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03119" y="4255040"/>
            <a:ext cx="6719603" cy="4757502"/>
            <a:chOff x="1403119" y="4255040"/>
            <a:chExt cx="6719603" cy="47575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3119" y="4255040"/>
              <a:ext cx="6719603" cy="47575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959051" y="1936898"/>
            <a:ext cx="5946211" cy="7053963"/>
            <a:chOff x="9959051" y="1936898"/>
            <a:chExt cx="5946211" cy="705396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59051" y="1936898"/>
              <a:ext cx="5946211" cy="70539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3557" y="2381352"/>
            <a:ext cx="2233934" cy="212154"/>
            <a:chOff x="33557" y="2381352"/>
            <a:chExt cx="2233934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3557" y="2381352"/>
              <a:ext cx="2233934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421" cy="9397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7" y="519805"/>
            <a:ext cx="2260167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673" y="4123172"/>
            <a:ext cx="17528734" cy="2033016"/>
            <a:chOff x="381673" y="4123172"/>
            <a:chExt cx="17528734" cy="20330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991919" y="4659451"/>
              <a:ext cx="1514444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0242" y="2109423"/>
            <a:ext cx="5091068" cy="134010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5830" y="1381096"/>
            <a:ext cx="4093614" cy="65330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013128" y="2121128"/>
            <a:ext cx="8881607" cy="6780663"/>
            <a:chOff x="8013128" y="2121128"/>
            <a:chExt cx="8881607" cy="678066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13128" y="2121128"/>
              <a:ext cx="8881607" cy="67806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88467" y="4364516"/>
            <a:ext cx="5792997" cy="4537276"/>
            <a:chOff x="1388467" y="4364516"/>
            <a:chExt cx="5792997" cy="45372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8467" y="4364516"/>
              <a:ext cx="5792997" cy="4537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3477" y="-38095"/>
            <a:ext cx="18285714" cy="10323810"/>
            <a:chOff x="53477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3477" y="-38095"/>
              <a:ext cx="228011" cy="10323810"/>
              <a:chOff x="53477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477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111180" y="-38095"/>
              <a:ext cx="228011" cy="10323810"/>
              <a:chOff x="18111180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111180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5425" y="2249484"/>
            <a:ext cx="1970198" cy="212154"/>
            <a:chOff x="165425" y="2249484"/>
            <a:chExt cx="1970198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5425" y="2249484"/>
              <a:ext cx="1970198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687" cy="9272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7" y="519805"/>
            <a:ext cx="2204186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673" y="4118096"/>
            <a:ext cx="17522385" cy="2036819"/>
            <a:chOff x="381673" y="4118096"/>
            <a:chExt cx="17522385" cy="20368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7000751" y="4637921"/>
              <a:ext cx="1484082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9766" y="2109423"/>
            <a:ext cx="5677297" cy="100683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6306" y="1381096"/>
            <a:ext cx="3771881" cy="6617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88467" y="3924152"/>
            <a:ext cx="7966737" cy="4464071"/>
            <a:chOff x="1388467" y="3924152"/>
            <a:chExt cx="7966737" cy="44640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8467" y="3924152"/>
              <a:ext cx="7966737" cy="44640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798250" y="2355560"/>
            <a:ext cx="7448686" cy="6568081"/>
            <a:chOff x="9798250" y="2355560"/>
            <a:chExt cx="7448686" cy="656808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98250" y="2355560"/>
              <a:ext cx="7448686" cy="6568081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35883" y="5443891"/>
            <a:ext cx="1885111" cy="4199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790520" y="2763744"/>
            <a:ext cx="1870568" cy="165411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74646" y="8904008"/>
            <a:ext cx="974873" cy="41998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169525" y="8889353"/>
            <a:ext cx="974873" cy="4199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16707" y="2198201"/>
            <a:ext cx="1867634" cy="212154"/>
            <a:chOff x="216707" y="2198201"/>
            <a:chExt cx="1867634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16707" y="2198201"/>
              <a:ext cx="1867634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687" cy="9272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7" y="519805"/>
            <a:ext cx="2204186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673" y="4118096"/>
            <a:ext cx="17522385" cy="2036819"/>
            <a:chOff x="381673" y="4118096"/>
            <a:chExt cx="17522385" cy="20368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7000751" y="4637921"/>
              <a:ext cx="1484082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9766" y="2109423"/>
            <a:ext cx="5438706" cy="100683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6306" y="1381096"/>
            <a:ext cx="3994824" cy="6617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88467" y="3573724"/>
            <a:ext cx="8409783" cy="4712327"/>
            <a:chOff x="1388467" y="3573724"/>
            <a:chExt cx="8409783" cy="47123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8467" y="3573724"/>
              <a:ext cx="8409783" cy="47123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583398" y="2355560"/>
            <a:ext cx="6689601" cy="6394953"/>
            <a:chOff x="10583398" y="2355560"/>
            <a:chExt cx="6689601" cy="639495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83398" y="2355560"/>
              <a:ext cx="6689601" cy="639495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790477" y="2473538"/>
            <a:ext cx="2091806" cy="165411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98111" y="5357327"/>
            <a:ext cx="974873" cy="41998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946505" y="7337661"/>
            <a:ext cx="2707794" cy="8314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80077" y="2234832"/>
            <a:ext cx="1940894" cy="212154"/>
            <a:chOff x="180077" y="2234832"/>
            <a:chExt cx="1940894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80077" y="2234832"/>
              <a:ext cx="1940894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687" cy="9272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7" y="519805"/>
            <a:ext cx="2204186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673" y="4118096"/>
            <a:ext cx="17522385" cy="2036819"/>
            <a:chOff x="381673" y="4118096"/>
            <a:chExt cx="17522385" cy="20368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7000751" y="4637921"/>
              <a:ext cx="1484082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9766" y="2109423"/>
            <a:ext cx="4345249" cy="100683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6306" y="1381096"/>
            <a:ext cx="3994824" cy="6617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88467" y="3516047"/>
            <a:ext cx="7754390" cy="4345085"/>
            <a:chOff x="1388467" y="3516047"/>
            <a:chExt cx="7754390" cy="434508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8467" y="3516047"/>
              <a:ext cx="7754390" cy="434508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76953" y="2306620"/>
            <a:ext cx="1820330" cy="124273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54347" y="5334847"/>
            <a:ext cx="1608320" cy="41998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86668" y="9098684"/>
            <a:ext cx="972587" cy="41998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433290" y="1966202"/>
            <a:ext cx="8178606" cy="7190587"/>
            <a:chOff x="9433290" y="1966202"/>
            <a:chExt cx="8178606" cy="719058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33290" y="1966202"/>
              <a:ext cx="8178606" cy="719058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703047" y="9098684"/>
            <a:ext cx="1613416" cy="4199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16707" y="2198201"/>
            <a:ext cx="1867634" cy="212154"/>
            <a:chOff x="216707" y="2198201"/>
            <a:chExt cx="1867634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16707" y="2198201"/>
              <a:ext cx="1867634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687" cy="9272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7" y="519805"/>
            <a:ext cx="2204186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673" y="4118096"/>
            <a:ext cx="17522385" cy="2036819"/>
            <a:chOff x="381673" y="4118096"/>
            <a:chExt cx="17522385" cy="20368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7000751" y="4637921"/>
              <a:ext cx="1484082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9766" y="2109423"/>
            <a:ext cx="5609830" cy="100683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6306" y="1381096"/>
            <a:ext cx="3771881" cy="6617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76379" y="3487179"/>
            <a:ext cx="7857840" cy="4408598"/>
            <a:chOff x="1476379" y="3487179"/>
            <a:chExt cx="7857840" cy="440859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6379" y="3487179"/>
              <a:ext cx="7857840" cy="44085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03297" y="4396484"/>
            <a:ext cx="8498168" cy="4701805"/>
            <a:chOff x="8703297" y="4396484"/>
            <a:chExt cx="8498168" cy="47018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03297" y="4396484"/>
              <a:ext cx="8498168" cy="47018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88308" y="3306374"/>
            <a:ext cx="4735425" cy="8313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3477" y="-38095"/>
            <a:ext cx="18285714" cy="10323810"/>
            <a:chOff x="53477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3477" y="-38095"/>
              <a:ext cx="228011" cy="10323810"/>
              <a:chOff x="53477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477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111180" y="-38095"/>
              <a:ext cx="228011" cy="10323810"/>
              <a:chOff x="18111180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111180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16707" y="2198201"/>
            <a:ext cx="1867634" cy="212154"/>
            <a:chOff x="216707" y="2198201"/>
            <a:chExt cx="1867634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16707" y="2198201"/>
              <a:ext cx="1867634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687" cy="9272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7" y="519805"/>
            <a:ext cx="2260167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673" y="4118096"/>
            <a:ext cx="17522385" cy="2036819"/>
            <a:chOff x="381673" y="4118096"/>
            <a:chExt cx="17522385" cy="20368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985570" y="4653102"/>
              <a:ext cx="1514444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0242" y="2109423"/>
            <a:ext cx="4441925" cy="100683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5830" y="1381096"/>
            <a:ext cx="3271500" cy="71180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122995" y="1966202"/>
            <a:ext cx="10121071" cy="5167448"/>
            <a:chOff x="7122995" y="1966202"/>
            <a:chExt cx="10121071" cy="516744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22995" y="1966202"/>
              <a:ext cx="10121071" cy="51674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33958" y="7397932"/>
            <a:ext cx="8936473" cy="1663051"/>
            <a:chOff x="1533958" y="7397932"/>
            <a:chExt cx="8936473" cy="166305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33958" y="7397932"/>
              <a:ext cx="8936473" cy="1663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2861" y="2352048"/>
            <a:ext cx="2175326" cy="212154"/>
            <a:chOff x="62861" y="2352048"/>
            <a:chExt cx="2175326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2861" y="2352048"/>
              <a:ext cx="2175326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421" cy="9397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7" y="519805"/>
            <a:ext cx="2260167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673" y="4118096"/>
            <a:ext cx="17522385" cy="2036819"/>
            <a:chOff x="381673" y="4118096"/>
            <a:chExt cx="17522385" cy="20368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985570" y="4653102"/>
              <a:ext cx="1514444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0242" y="2109423"/>
            <a:ext cx="5958373" cy="134010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6306" y="1381096"/>
            <a:ext cx="2217395" cy="65330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6287179" y="7883265"/>
            <a:ext cx="1860806" cy="212154"/>
            <a:chOff x="16287179" y="7883265"/>
            <a:chExt cx="1860806" cy="21215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6287179" y="7883265"/>
              <a:ext cx="1860806" cy="21215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58763" y="7049563"/>
            <a:ext cx="2500347" cy="65330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23810" y="7717772"/>
            <a:ext cx="5685721" cy="103560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628974" y="1761802"/>
            <a:ext cx="3574783" cy="4741892"/>
            <a:chOff x="12628974" y="1761802"/>
            <a:chExt cx="3574783" cy="474189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28974" y="1761802"/>
              <a:ext cx="3574783" cy="47418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88467" y="4007613"/>
            <a:ext cx="6171429" cy="5046154"/>
            <a:chOff x="1388467" y="4007613"/>
            <a:chExt cx="6171429" cy="504615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8467" y="4007613"/>
              <a:ext cx="6171429" cy="5046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18285714" cy="10323810"/>
            <a:chOff x="0" y="-19048"/>
            <a:chExt cx="18285714" cy="103238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19048"/>
              <a:ext cx="228011" cy="10323810"/>
              <a:chOff x="0" y="-19048"/>
              <a:chExt cx="228011" cy="1032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19048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57703" y="-19048"/>
              <a:ext cx="228011" cy="10323810"/>
              <a:chOff x="18057703" y="-19048"/>
              <a:chExt cx="228011" cy="103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57703" y="-19048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72770" y="4126988"/>
            <a:ext cx="17535066" cy="2036819"/>
            <a:chOff x="372770" y="4126988"/>
            <a:chExt cx="17535066" cy="20368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63362" y="5205143"/>
              <a:ext cx="1594797" cy="38348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7082200" y="4569141"/>
              <a:ext cx="1328740" cy="3834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10155" y="2175380"/>
            <a:ext cx="4686382" cy="93973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836950" y="3175366"/>
            <a:ext cx="611814" cy="153876"/>
            <a:chOff x="8836950" y="3175366"/>
            <a:chExt cx="611814" cy="15387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36950" y="3175366"/>
              <a:ext cx="611814" cy="15387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86987" y="1870925"/>
            <a:ext cx="1652120" cy="50332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0733" y="5066663"/>
            <a:ext cx="3227988" cy="3391775"/>
            <a:chOff x="1020733" y="5066663"/>
            <a:chExt cx="3227988" cy="339177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54967" y="5066663"/>
              <a:ext cx="2559528" cy="551097"/>
              <a:chOff x="1354967" y="5066663"/>
              <a:chExt cx="2559528" cy="55109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16873" y="5082817"/>
                <a:ext cx="563825" cy="641253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813683" y="4938731"/>
                <a:ext cx="2204213" cy="993937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0258" y="5799563"/>
              <a:ext cx="2700787" cy="373330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4544" y="6347380"/>
              <a:ext cx="2125263" cy="214005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354933" y="5065029"/>
            <a:ext cx="3227988" cy="2551466"/>
            <a:chOff x="5354933" y="5065029"/>
            <a:chExt cx="3227988" cy="255146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5750016" y="5065029"/>
              <a:ext cx="2437827" cy="552730"/>
              <a:chOff x="5750016" y="5065029"/>
              <a:chExt cx="2437827" cy="55273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711922" y="5081181"/>
                <a:ext cx="563825" cy="641253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218259" y="4937097"/>
                <a:ext cx="1888403" cy="993936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24458" y="5799564"/>
              <a:ext cx="2255759" cy="373330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18744" y="6372782"/>
              <a:ext cx="2463606" cy="12715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863429" y="5065027"/>
            <a:ext cx="3547798" cy="2518832"/>
            <a:chOff x="13863429" y="5065027"/>
            <a:chExt cx="3547798" cy="2518832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863429" y="5065027"/>
              <a:ext cx="3547798" cy="552730"/>
              <a:chOff x="13863429" y="5065027"/>
              <a:chExt cx="3547798" cy="55273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825334" y="5081180"/>
                <a:ext cx="563834" cy="641263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331716" y="5005981"/>
                <a:ext cx="3221298" cy="795755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992858" y="5799560"/>
              <a:ext cx="2985702" cy="373330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87144" y="6347382"/>
              <a:ext cx="2875901" cy="131177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064588" y="6747154"/>
            <a:ext cx="3474482" cy="135223"/>
            <a:chOff x="3064588" y="6747154"/>
            <a:chExt cx="3474482" cy="13522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3064588" y="6747154"/>
              <a:ext cx="3474482" cy="13522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398785" y="6747154"/>
            <a:ext cx="3474482" cy="135223"/>
            <a:chOff x="7398785" y="6747154"/>
            <a:chExt cx="3474482" cy="13522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7398785" y="6747154"/>
              <a:ext cx="3474482" cy="13522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732982" y="6747154"/>
            <a:ext cx="3474482" cy="135223"/>
            <a:chOff x="11732982" y="6747154"/>
            <a:chExt cx="3474482" cy="13522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11732982" y="6747154"/>
              <a:ext cx="3474482" cy="13522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701238" y="5065026"/>
            <a:ext cx="3227988" cy="3418805"/>
            <a:chOff x="9701238" y="5065026"/>
            <a:chExt cx="3227988" cy="3418805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0035524" y="5065026"/>
              <a:ext cx="2559480" cy="552730"/>
              <a:chOff x="10035524" y="5065026"/>
              <a:chExt cx="2559480" cy="552730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997430" y="5081179"/>
                <a:ext cx="563834" cy="641263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0503716" y="5005980"/>
                <a:ext cx="1955766" cy="795756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670763" y="5799559"/>
              <a:ext cx="2785321" cy="373330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665049" y="6372772"/>
              <a:ext cx="2360406" cy="2180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97660" y="1817249"/>
            <a:ext cx="1105729" cy="212154"/>
            <a:chOff x="597660" y="1817249"/>
            <a:chExt cx="1105729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97660" y="1817249"/>
              <a:ext cx="1105729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421" cy="9397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7" y="519805"/>
            <a:ext cx="2260167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67021" y="4024546"/>
            <a:ext cx="17522385" cy="2036819"/>
            <a:chOff x="367021" y="4024546"/>
            <a:chExt cx="17522385" cy="20368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54354" y="515782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970923" y="4559547"/>
              <a:ext cx="1514435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4894" y="1977555"/>
            <a:ext cx="5730878" cy="34025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6306" y="1381097"/>
            <a:ext cx="1510461" cy="60411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03119" y="2476190"/>
            <a:ext cx="7149409" cy="3455168"/>
            <a:chOff x="1403119" y="2476190"/>
            <a:chExt cx="7149409" cy="34551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3119" y="2476190"/>
              <a:ext cx="7149409" cy="345516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257875" y="8150333"/>
            <a:ext cx="1919414" cy="212154"/>
            <a:chOff x="16257875" y="8150333"/>
            <a:chExt cx="1919414" cy="21215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6257875" y="8150333"/>
              <a:ext cx="1919414" cy="21215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90858" y="7269344"/>
            <a:ext cx="3882947" cy="65330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23810" y="7975420"/>
            <a:ext cx="5677730" cy="103560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731357" y="1687125"/>
            <a:ext cx="6171429" cy="2156094"/>
            <a:chOff x="10731357" y="1687125"/>
            <a:chExt cx="6171429" cy="215609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31357" y="1687125"/>
              <a:ext cx="6171429" cy="215609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746009" y="4313717"/>
            <a:ext cx="6171429" cy="2823607"/>
            <a:chOff x="10746009" y="4313717"/>
            <a:chExt cx="6171429" cy="282360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46009" y="4313717"/>
              <a:ext cx="6171429" cy="282360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297086" y="6681323"/>
            <a:ext cx="6171429" cy="2346255"/>
            <a:chOff x="4297086" y="6681323"/>
            <a:chExt cx="6171429" cy="234625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7086" y="6681323"/>
              <a:ext cx="6171429" cy="234625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58466" y="7646304"/>
            <a:ext cx="1384117" cy="212154"/>
            <a:chOff x="458466" y="7646304"/>
            <a:chExt cx="1384117" cy="21215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458466" y="7646304"/>
              <a:ext cx="1384117" cy="21215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0263" y="6990671"/>
            <a:ext cx="2217395" cy="65330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66039" y="7618896"/>
            <a:ext cx="2728816" cy="9665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7409" y="801418"/>
            <a:ext cx="5920421" cy="93972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57087" y="519805"/>
            <a:ext cx="2260167" cy="5033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67021" y="4024544"/>
            <a:ext cx="17522370" cy="2036821"/>
            <a:chOff x="367021" y="4024544"/>
            <a:chExt cx="17522370" cy="20368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254349" y="5157815"/>
              <a:ext cx="1524920" cy="34313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6970908" y="4559545"/>
              <a:ext cx="1514435" cy="3834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3814" y="1971095"/>
            <a:ext cx="1413422" cy="212154"/>
            <a:chOff x="443814" y="1971095"/>
            <a:chExt cx="1413422" cy="21215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443814" y="1971095"/>
              <a:ext cx="1413422" cy="21215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4414" y="1977557"/>
            <a:ext cx="3133030" cy="67354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5830" y="1381096"/>
            <a:ext cx="1428928" cy="71553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818214" y="2514618"/>
            <a:ext cx="10649286" cy="6629181"/>
            <a:chOff x="3818214" y="2514618"/>
            <a:chExt cx="10649286" cy="662918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8214" y="2514618"/>
              <a:ext cx="10649286" cy="6629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18285714" cy="10323810"/>
            <a:chOff x="0" y="-19048"/>
            <a:chExt cx="18285714" cy="103238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19048"/>
              <a:ext cx="228011" cy="10323810"/>
              <a:chOff x="0" y="-19048"/>
              <a:chExt cx="228011" cy="1032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19048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57703" y="-19048"/>
              <a:ext cx="228011" cy="10323810"/>
              <a:chOff x="18057703" y="-19048"/>
              <a:chExt cx="228011" cy="103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57703" y="-19048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91865" y="7859587"/>
            <a:ext cx="2651919" cy="212154"/>
            <a:chOff x="-91865" y="7859587"/>
            <a:chExt cx="2651919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91865" y="7859587"/>
              <a:ext cx="2651919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53678" y="2590344"/>
            <a:ext cx="2651919" cy="212154"/>
            <a:chOff x="15653678" y="2590344"/>
            <a:chExt cx="2651919" cy="2121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5653678" y="2590344"/>
              <a:ext cx="2651919" cy="212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77412" y="801418"/>
            <a:ext cx="6204430" cy="93972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57087" y="519805"/>
            <a:ext cx="2974729" cy="5033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75324" y="4124445"/>
            <a:ext cx="17535083" cy="2036819"/>
            <a:chOff x="375324" y="4124445"/>
            <a:chExt cx="17535083" cy="20368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388832" y="5105405"/>
              <a:ext cx="1820016" cy="35265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7038348" y="4613022"/>
              <a:ext cx="1421587" cy="38348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484536" y="2003335"/>
            <a:ext cx="5316643" cy="2309247"/>
            <a:chOff x="6484536" y="2003335"/>
            <a:chExt cx="5316643" cy="230924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484536" y="2003335"/>
              <a:ext cx="5316643" cy="2164684"/>
              <a:chOff x="6484536" y="2003335"/>
              <a:chExt cx="5316643" cy="216468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484536" y="2003335"/>
                <a:ext cx="5316643" cy="2164684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36313" y="2186161"/>
              <a:ext cx="1224410" cy="1158029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6804939" y="3318704"/>
              <a:ext cx="367516" cy="160618"/>
              <a:chOff x="6804939" y="3318704"/>
              <a:chExt cx="367516" cy="16061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804939" y="3318704"/>
                <a:ext cx="367516" cy="16061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81239" y="2280886"/>
              <a:ext cx="3363864" cy="155313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024673" y="4507492"/>
            <a:ext cx="5316643" cy="2164684"/>
            <a:chOff x="3024673" y="4507492"/>
            <a:chExt cx="5316643" cy="216468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024673" y="4507492"/>
              <a:ext cx="5316643" cy="2164684"/>
              <a:chOff x="3024673" y="4507492"/>
              <a:chExt cx="5316643" cy="216468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24673" y="4507492"/>
                <a:ext cx="5316643" cy="2164684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76449" y="4690320"/>
              <a:ext cx="1259286" cy="1251505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3345076" y="5822861"/>
              <a:ext cx="367516" cy="160618"/>
              <a:chOff x="3345076" y="5822861"/>
              <a:chExt cx="367516" cy="16061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345076" y="5822861"/>
                <a:ext cx="367516" cy="160618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27086" y="4790762"/>
              <a:ext cx="3370788" cy="172666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959051" y="4537340"/>
            <a:ext cx="5316643" cy="2286394"/>
            <a:chOff x="9959051" y="4537340"/>
            <a:chExt cx="5316643" cy="2286394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959051" y="4537340"/>
              <a:ext cx="5316643" cy="2164684"/>
              <a:chOff x="9959051" y="4537340"/>
              <a:chExt cx="5316643" cy="216468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959051" y="4537340"/>
                <a:ext cx="5316643" cy="2164684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10874" y="4720169"/>
              <a:ext cx="1259286" cy="1251505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0279454" y="5852710"/>
              <a:ext cx="367516" cy="160618"/>
              <a:chOff x="10279454" y="5852710"/>
              <a:chExt cx="367516" cy="16061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279454" y="5852710"/>
                <a:ext cx="367516" cy="160618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655715" y="4681566"/>
              <a:ext cx="3304102" cy="166426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010021" y="7012194"/>
            <a:ext cx="5316643" cy="2164684"/>
            <a:chOff x="3010021" y="7012194"/>
            <a:chExt cx="5316643" cy="2164684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010021" y="7012194"/>
              <a:ext cx="5316643" cy="2164684"/>
              <a:chOff x="3010021" y="7012194"/>
              <a:chExt cx="5316643" cy="2164684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010021" y="7012194"/>
                <a:ext cx="5316643" cy="2164684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61797" y="7195016"/>
              <a:ext cx="1259286" cy="1251505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3330424" y="8327563"/>
              <a:ext cx="367516" cy="160618"/>
              <a:chOff x="3330424" y="8327563"/>
              <a:chExt cx="367516" cy="160618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330424" y="8327563"/>
                <a:ext cx="367516" cy="160618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02915" y="7285944"/>
              <a:ext cx="3379616" cy="159726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959051" y="7012194"/>
            <a:ext cx="5316643" cy="2164684"/>
            <a:chOff x="9959051" y="7012194"/>
            <a:chExt cx="5316643" cy="216468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9959051" y="7012194"/>
              <a:ext cx="5316643" cy="2164684"/>
              <a:chOff x="9959051" y="7012194"/>
              <a:chExt cx="5316643" cy="2164684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959051" y="7012194"/>
                <a:ext cx="5316643" cy="2164684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210874" y="7195016"/>
              <a:ext cx="1222772" cy="1158315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10279454" y="8327563"/>
              <a:ext cx="367516" cy="160618"/>
              <a:chOff x="10279454" y="8327563"/>
              <a:chExt cx="367516" cy="160618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0279454" y="8327563"/>
                <a:ext cx="367516" cy="160618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61429" y="7285944"/>
              <a:ext cx="3353968" cy="1625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18285714" cy="10323810"/>
            <a:chOff x="0" y="-19048"/>
            <a:chExt cx="18285714" cy="103238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19048"/>
              <a:ext cx="228011" cy="10323810"/>
              <a:chOff x="0" y="-19048"/>
              <a:chExt cx="228011" cy="1032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19048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57703" y="-19048"/>
              <a:ext cx="228011" cy="10323810"/>
              <a:chOff x="18057703" y="-19048"/>
              <a:chExt cx="228011" cy="103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57703" y="-19048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91865" y="7859587"/>
            <a:ext cx="2651919" cy="212154"/>
            <a:chOff x="-91865" y="7859587"/>
            <a:chExt cx="2651919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91865" y="7859587"/>
              <a:ext cx="2651919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53678" y="2590344"/>
            <a:ext cx="2651919" cy="212154"/>
            <a:chOff x="15653678" y="2590344"/>
            <a:chExt cx="2651919" cy="2121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5653678" y="2590344"/>
              <a:ext cx="2651919" cy="2121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7412" y="801418"/>
            <a:ext cx="5584583" cy="9397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7087" y="519805"/>
            <a:ext cx="2549738" cy="5033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5324" y="4124445"/>
            <a:ext cx="17535083" cy="2036819"/>
            <a:chOff x="375324" y="4124445"/>
            <a:chExt cx="17535083" cy="20368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388832" y="5105405"/>
              <a:ext cx="1820016" cy="35265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6869405" y="4781965"/>
              <a:ext cx="1759473" cy="3834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5159129" y="2520597"/>
            <a:ext cx="3870237" cy="5925334"/>
            <a:chOff x="5159129" y="2520597"/>
            <a:chExt cx="3870237" cy="592533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159129" y="2520597"/>
              <a:ext cx="3870233" cy="4926235"/>
              <a:chOff x="5159129" y="2520597"/>
              <a:chExt cx="3870233" cy="492623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159129" y="2520597"/>
                <a:ext cx="3870233" cy="492623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326480" y="7162296"/>
              <a:ext cx="3535530" cy="466212"/>
              <a:chOff x="5326480" y="7162296"/>
              <a:chExt cx="3535530" cy="46621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326480" y="7162296"/>
                <a:ext cx="3535530" cy="466212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08925" y="7192976"/>
              <a:ext cx="2015634" cy="431415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28658" y="7775471"/>
              <a:ext cx="3789683" cy="68315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56352" y="2520597"/>
            <a:ext cx="3870233" cy="5925334"/>
            <a:chOff x="9256352" y="2520597"/>
            <a:chExt cx="3870233" cy="592533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256353" y="2520597"/>
              <a:ext cx="3870233" cy="4926235"/>
              <a:chOff x="9256353" y="2520597"/>
              <a:chExt cx="3870233" cy="492623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256353" y="2520597"/>
                <a:ext cx="3870233" cy="492623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9423704" y="7162296"/>
              <a:ext cx="3535530" cy="466212"/>
              <a:chOff x="9423704" y="7162296"/>
              <a:chExt cx="3535530" cy="466212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423704" y="7162296"/>
                <a:ext cx="3535530" cy="466212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06191" y="7192976"/>
              <a:ext cx="2113396" cy="431415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25877" y="7775471"/>
              <a:ext cx="3763302" cy="683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18285714" cy="10323810"/>
            <a:chOff x="0" y="-19048"/>
            <a:chExt cx="18285714" cy="103238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19048"/>
              <a:ext cx="228011" cy="10323810"/>
              <a:chOff x="0" y="-19048"/>
              <a:chExt cx="228011" cy="1032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19048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57703" y="-19048"/>
              <a:ext cx="228011" cy="10323810"/>
              <a:chOff x="18057703" y="-19048"/>
              <a:chExt cx="228011" cy="103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57703" y="-19048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91865" y="7859587"/>
            <a:ext cx="2651919" cy="212154"/>
            <a:chOff x="-91865" y="7859587"/>
            <a:chExt cx="2651919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91865" y="7859587"/>
              <a:ext cx="2651919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53678" y="2590344"/>
            <a:ext cx="2651919" cy="212154"/>
            <a:chOff x="15653678" y="2590344"/>
            <a:chExt cx="2651919" cy="2121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5653678" y="2590344"/>
              <a:ext cx="2651919" cy="2121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70856" y="3507617"/>
            <a:ext cx="2032300" cy="5033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5324" y="4124445"/>
            <a:ext cx="17535083" cy="2036819"/>
            <a:chOff x="375324" y="4124445"/>
            <a:chExt cx="17535083" cy="20368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388837" y="5105410"/>
              <a:ext cx="1820016" cy="35264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991919" y="4659451"/>
              <a:ext cx="1514444" cy="3834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42640" y="2753939"/>
            <a:ext cx="13842903" cy="460622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18285714" cy="10323810"/>
            <a:chOff x="0" y="-19048"/>
            <a:chExt cx="18285714" cy="103238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19048"/>
              <a:ext cx="228011" cy="10323810"/>
              <a:chOff x="0" y="-19048"/>
              <a:chExt cx="228011" cy="1032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19048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57703" y="-19048"/>
              <a:ext cx="228011" cy="10323810"/>
              <a:chOff x="18057703" y="-19048"/>
              <a:chExt cx="228011" cy="103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57703" y="-19048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91865" y="7859587"/>
            <a:ext cx="2651919" cy="212154"/>
            <a:chOff x="-91865" y="7859587"/>
            <a:chExt cx="2651919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91865" y="7859587"/>
              <a:ext cx="2651919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53678" y="2590344"/>
            <a:ext cx="2651919" cy="212154"/>
            <a:chOff x="15653678" y="2590344"/>
            <a:chExt cx="2651919" cy="2121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5653678" y="2590344"/>
              <a:ext cx="2651919" cy="2121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57085" y="3008068"/>
            <a:ext cx="2260167" cy="5033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5324" y="4124445"/>
            <a:ext cx="17535083" cy="2036819"/>
            <a:chOff x="375324" y="4124445"/>
            <a:chExt cx="17535083" cy="20368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388837" y="5105410"/>
              <a:ext cx="1820016" cy="35264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991919" y="4659451"/>
              <a:ext cx="1514444" cy="3834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80333" y="2751823"/>
            <a:ext cx="10099175" cy="50456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6858" y="-1570540"/>
            <a:ext cx="7631998" cy="7317710"/>
            <a:chOff x="5326858" y="-1570540"/>
            <a:chExt cx="7631998" cy="7317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6858" y="-1570540"/>
              <a:ext cx="7631998" cy="7317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26858" y="6040477"/>
            <a:ext cx="7631998" cy="7317710"/>
            <a:chOff x="5326858" y="6040477"/>
            <a:chExt cx="7631998" cy="7317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6858" y="6040477"/>
              <a:ext cx="7631998" cy="7317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535978" y="4206260"/>
            <a:ext cx="7631998" cy="7317710"/>
            <a:chOff x="-2535978" y="4206260"/>
            <a:chExt cx="7631998" cy="73177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535978" y="4206260"/>
              <a:ext cx="7631998" cy="73177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35978" y="-3404756"/>
            <a:ext cx="7631998" cy="7317710"/>
            <a:chOff x="-2535978" y="-3404756"/>
            <a:chExt cx="7631998" cy="73177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535978" y="-3404756"/>
              <a:ext cx="7631998" cy="73177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89695" y="-4401204"/>
            <a:ext cx="7631998" cy="7317710"/>
            <a:chOff x="13189695" y="-4401204"/>
            <a:chExt cx="7631998" cy="73177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9695" y="-4401204"/>
              <a:ext cx="7631998" cy="73177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89695" y="3209813"/>
            <a:ext cx="7631998" cy="7317710"/>
            <a:chOff x="13189695" y="3209813"/>
            <a:chExt cx="7631998" cy="73177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9695" y="3209813"/>
              <a:ext cx="7631998" cy="73177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53552" y="2131897"/>
            <a:ext cx="5978611" cy="6021920"/>
            <a:chOff x="6153552" y="2131897"/>
            <a:chExt cx="5978611" cy="60219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3552" y="2131897"/>
              <a:ext cx="5978611" cy="60219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52117" y="2315169"/>
            <a:ext cx="5581481" cy="5655377"/>
            <a:chOff x="6352117" y="2315169"/>
            <a:chExt cx="5581481" cy="56553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352117" y="2315169"/>
              <a:ext cx="5581481" cy="312254"/>
              <a:chOff x="6352117" y="2315169"/>
              <a:chExt cx="5581481" cy="31225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352117" y="2315169"/>
                <a:ext cx="5581481" cy="31225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352117" y="7658292"/>
              <a:ext cx="5581481" cy="312254"/>
              <a:chOff x="6352117" y="7658292"/>
              <a:chExt cx="5581481" cy="3122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0800000">
                <a:off x="6352117" y="7658292"/>
                <a:ext cx="5581481" cy="312254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24218" y="3445487"/>
            <a:ext cx="4476100" cy="28099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5239" y="6822953"/>
            <a:ext cx="2650453" cy="44513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795466" y="6176701"/>
            <a:ext cx="694783" cy="111165"/>
            <a:chOff x="8795466" y="6176701"/>
            <a:chExt cx="694783" cy="1111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5466" y="6176701"/>
              <a:ext cx="694783" cy="11116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67631" y="5066146"/>
            <a:ext cx="3683271" cy="12771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18285714" cy="10323810"/>
            <a:chOff x="0" y="-19048"/>
            <a:chExt cx="18285714" cy="103238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19048"/>
              <a:ext cx="228011" cy="10323810"/>
              <a:chOff x="0" y="-19048"/>
              <a:chExt cx="228011" cy="1032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19048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57703" y="-19048"/>
              <a:ext cx="228011" cy="10323810"/>
              <a:chOff x="18057703" y="-19048"/>
              <a:chExt cx="228011" cy="103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57703" y="-19048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77850" y="4120639"/>
            <a:ext cx="17523637" cy="2038090"/>
            <a:chOff x="377850" y="4120639"/>
            <a:chExt cx="17523637" cy="20380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77997" y="5220712"/>
              <a:ext cx="1593863" cy="34312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7005718" y="4663764"/>
              <a:ext cx="1499844" cy="3526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9206" y="5491268"/>
            <a:ext cx="16187302" cy="3651590"/>
            <a:chOff x="1049206" y="5491268"/>
            <a:chExt cx="16187302" cy="36515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9206" y="5491268"/>
              <a:ext cx="16187302" cy="36515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8732" y="1446419"/>
            <a:ext cx="3504810" cy="11561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2068" y="1122925"/>
            <a:ext cx="1062510" cy="4664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49671" y="1226965"/>
            <a:ext cx="4618760" cy="1880539"/>
            <a:chOff x="7649671" y="1226965"/>
            <a:chExt cx="4618760" cy="18805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649671" y="1226965"/>
              <a:ext cx="4618760" cy="1880539"/>
              <a:chOff x="7649671" y="1226965"/>
              <a:chExt cx="4618760" cy="188053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49671" y="1226965"/>
                <a:ext cx="4618760" cy="188053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8387" y="1385778"/>
              <a:ext cx="1093984" cy="108723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7928017" y="2369674"/>
              <a:ext cx="319274" cy="139535"/>
              <a:chOff x="7928017" y="2369674"/>
              <a:chExt cx="319274" cy="13953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28017" y="2369674"/>
                <a:ext cx="319274" cy="139535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22636" y="1458798"/>
              <a:ext cx="2770532" cy="10819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49671" y="3420074"/>
            <a:ext cx="4618760" cy="1880539"/>
            <a:chOff x="7649671" y="3420074"/>
            <a:chExt cx="4618760" cy="188053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649671" y="3420074"/>
              <a:ext cx="4618760" cy="1880539"/>
              <a:chOff x="7649671" y="3420074"/>
              <a:chExt cx="4618760" cy="188053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649671" y="3420074"/>
                <a:ext cx="4618760" cy="1880539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8382" y="3578902"/>
              <a:ext cx="1083613" cy="1087232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7928017" y="4562783"/>
              <a:ext cx="319274" cy="139535"/>
              <a:chOff x="7928017" y="4562783"/>
              <a:chExt cx="319274" cy="13953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928017" y="4562783"/>
                <a:ext cx="319274" cy="13953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2646" y="3651903"/>
              <a:ext cx="2585627" cy="108197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19551" y="2140822"/>
            <a:ext cx="4618760" cy="1880539"/>
            <a:chOff x="12419551" y="2140822"/>
            <a:chExt cx="4618760" cy="188053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419551" y="2140822"/>
              <a:ext cx="4618760" cy="1880539"/>
              <a:chOff x="12419551" y="2140822"/>
              <a:chExt cx="4618760" cy="188053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419551" y="2140822"/>
                <a:ext cx="4618760" cy="188053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38278" y="2299654"/>
              <a:ext cx="1083613" cy="1087232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2697896" y="3283531"/>
              <a:ext cx="319274" cy="139535"/>
              <a:chOff x="12697896" y="3283531"/>
              <a:chExt cx="319274" cy="13953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697896" y="3283531"/>
                <a:ext cx="319274" cy="139535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92493" y="2372655"/>
              <a:ext cx="2444885" cy="108197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436736" y="4297888"/>
            <a:ext cx="4618760" cy="1880539"/>
            <a:chOff x="12436736" y="4297888"/>
            <a:chExt cx="4618760" cy="18805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436736" y="4297888"/>
              <a:ext cx="4618760" cy="1880539"/>
              <a:chOff x="12436736" y="4297888"/>
              <a:chExt cx="4618760" cy="188053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436736" y="4297888"/>
                <a:ext cx="4618760" cy="1880539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655492" y="4456721"/>
              <a:ext cx="1064203" cy="600365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2715082" y="5059644"/>
              <a:ext cx="319274" cy="139535"/>
              <a:chOff x="12715082" y="5059644"/>
              <a:chExt cx="319274" cy="13953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715082" y="5059644"/>
                <a:ext cx="319274" cy="139535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09731" y="4529722"/>
              <a:ext cx="2770532" cy="108197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2701002" y="2332111"/>
            <a:ext cx="4618760" cy="1880539"/>
            <a:chOff x="2701002" y="2332111"/>
            <a:chExt cx="4618760" cy="1880539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701002" y="2332111"/>
              <a:ext cx="4618760" cy="1880539"/>
              <a:chOff x="2701002" y="2332111"/>
              <a:chExt cx="4618760" cy="1880539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701002" y="2332111"/>
                <a:ext cx="4618760" cy="1880539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19730" y="2490940"/>
              <a:ext cx="1066880" cy="1011023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2979348" y="3474820"/>
              <a:ext cx="319274" cy="139535"/>
              <a:chOff x="2979348" y="3474820"/>
              <a:chExt cx="319274" cy="139535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979348" y="3474820"/>
                <a:ext cx="319274" cy="139535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64446" y="2563941"/>
              <a:ext cx="2449142" cy="10522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519" y="285359"/>
            <a:ext cx="17524930" cy="9702293"/>
            <a:chOff x="364519" y="285359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64519" y="285359"/>
              <a:ext cx="17524930" cy="358079"/>
              <a:chOff x="364519" y="285359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64519" y="285359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64519" y="9629573"/>
              <a:ext cx="17524930" cy="358079"/>
              <a:chOff x="364519" y="9629573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64519" y="9629573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19048"/>
            <a:ext cx="18285714" cy="10323810"/>
            <a:chOff x="0" y="-19048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19048"/>
              <a:ext cx="228011" cy="10323810"/>
              <a:chOff x="0" y="-19048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19048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19048"/>
              <a:ext cx="228011" cy="10323810"/>
              <a:chOff x="18057703" y="-19048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19048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79119" y="4125715"/>
            <a:ext cx="17528717" cy="2033016"/>
            <a:chOff x="379119" y="4125715"/>
            <a:chExt cx="17528717" cy="20330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05128" y="5252946"/>
              <a:ext cx="1488759" cy="38121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6881614" y="4769727"/>
              <a:ext cx="1729911" cy="3834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0954" y="1143697"/>
            <a:ext cx="5193345" cy="142458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86982" y="918544"/>
            <a:ext cx="1889091" cy="5033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7143" y="2886041"/>
            <a:ext cx="3870233" cy="5925334"/>
            <a:chOff x="1057143" y="2886041"/>
            <a:chExt cx="3870233" cy="592533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57143" y="2886041"/>
              <a:ext cx="3870233" cy="4926235"/>
              <a:chOff x="1057143" y="2886041"/>
              <a:chExt cx="3870233" cy="49262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7143" y="2886041"/>
                <a:ext cx="3870233" cy="49262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24494" y="7527740"/>
              <a:ext cx="3535530" cy="466212"/>
              <a:chOff x="1224494" y="7527740"/>
              <a:chExt cx="3535530" cy="46621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24494" y="7527740"/>
                <a:ext cx="3535530" cy="46621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6944" y="7558420"/>
              <a:ext cx="1989739" cy="43141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667" y="8140915"/>
              <a:ext cx="3647826" cy="6831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54367" y="2886041"/>
            <a:ext cx="3870237" cy="5925334"/>
            <a:chOff x="5154367" y="2886041"/>
            <a:chExt cx="3870237" cy="592533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154367" y="2886041"/>
              <a:ext cx="3870233" cy="4926235"/>
              <a:chOff x="5154367" y="2886041"/>
              <a:chExt cx="3870233" cy="492623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154367" y="2886041"/>
                <a:ext cx="3870233" cy="492623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321718" y="7527740"/>
              <a:ext cx="3535530" cy="466212"/>
              <a:chOff x="5321718" y="7527740"/>
              <a:chExt cx="3535530" cy="46621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321718" y="7527740"/>
                <a:ext cx="3535530" cy="46621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04163" y="7558420"/>
              <a:ext cx="2015634" cy="431415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23896" y="8140915"/>
              <a:ext cx="3789683" cy="6831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51590" y="2886041"/>
            <a:ext cx="3870233" cy="5925334"/>
            <a:chOff x="9251590" y="2886041"/>
            <a:chExt cx="3870233" cy="592533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251591" y="2886041"/>
              <a:ext cx="3870233" cy="4926235"/>
              <a:chOff x="9251591" y="2886041"/>
              <a:chExt cx="3870233" cy="492623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251591" y="2886041"/>
                <a:ext cx="3870233" cy="492623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418942" y="7527740"/>
              <a:ext cx="3535530" cy="466212"/>
              <a:chOff x="9418942" y="7527740"/>
              <a:chExt cx="3535530" cy="46621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418942" y="7527740"/>
                <a:ext cx="3535530" cy="46621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01430" y="7558420"/>
              <a:ext cx="2113396" cy="431415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21115" y="8140915"/>
              <a:ext cx="3763302" cy="6831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48815" y="2886041"/>
            <a:ext cx="3870275" cy="6179296"/>
            <a:chOff x="13348815" y="2886041"/>
            <a:chExt cx="3870275" cy="617929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348815" y="2886041"/>
              <a:ext cx="3870233" cy="4926235"/>
              <a:chOff x="13348815" y="2886041"/>
              <a:chExt cx="3870233" cy="492623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348815" y="2886041"/>
                <a:ext cx="3870233" cy="492623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516166" y="7527740"/>
              <a:ext cx="3535530" cy="466212"/>
              <a:chOff x="13516166" y="7527740"/>
              <a:chExt cx="3535530" cy="46621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516166" y="7527740"/>
                <a:ext cx="3535530" cy="466212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98572" y="7558420"/>
              <a:ext cx="2777434" cy="431415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18382" y="8140915"/>
              <a:ext cx="3496645" cy="9879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18285714" cy="10323810"/>
            <a:chOff x="0" y="-19048"/>
            <a:chExt cx="18285714" cy="103238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19048"/>
              <a:ext cx="228011" cy="10323810"/>
              <a:chOff x="0" y="-19048"/>
              <a:chExt cx="228011" cy="1032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19048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57703" y="-19048"/>
              <a:ext cx="228011" cy="10323810"/>
              <a:chOff x="18057703" y="-19048"/>
              <a:chExt cx="228011" cy="103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57703" y="-19048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43884" y="462328"/>
            <a:ext cx="17524930" cy="9702293"/>
            <a:chOff x="443884" y="462328"/>
            <a:chExt cx="17524930" cy="97022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43884" y="462328"/>
              <a:ext cx="17524930" cy="358079"/>
              <a:chOff x="443884" y="462328"/>
              <a:chExt cx="17524930" cy="35807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3884" y="462328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43884" y="9806541"/>
              <a:ext cx="17524930" cy="358079"/>
              <a:chOff x="443884" y="9806541"/>
              <a:chExt cx="17524930" cy="3580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3884" y="9806541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81673" y="4118096"/>
            <a:ext cx="17522385" cy="2036819"/>
            <a:chOff x="381673" y="4118096"/>
            <a:chExt cx="17522385" cy="20368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02573" y="5250403"/>
              <a:ext cx="1488759" cy="38121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6970689" y="4667983"/>
              <a:ext cx="1544206" cy="3834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7909" y="7590728"/>
            <a:ext cx="2651919" cy="212154"/>
            <a:chOff x="-47909" y="7590728"/>
            <a:chExt cx="2651919" cy="212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47909" y="7590728"/>
              <a:ext cx="2651919" cy="212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72726" y="3580601"/>
            <a:ext cx="2651919" cy="212154"/>
            <a:chOff x="15672726" y="3580601"/>
            <a:chExt cx="2651919" cy="2121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5672726" y="3580601"/>
              <a:ext cx="2651919" cy="2121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7905344" y="4615893"/>
            <a:ext cx="2475026" cy="2475026"/>
            <a:chOff x="7905344" y="4615893"/>
            <a:chExt cx="2475026" cy="247502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05344" y="4615893"/>
              <a:ext cx="2475026" cy="247502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44771" y="2567067"/>
            <a:ext cx="1796172" cy="1796172"/>
            <a:chOff x="8244771" y="2567067"/>
            <a:chExt cx="1796172" cy="179617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44771" y="2567067"/>
              <a:ext cx="1796172" cy="179617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147173" y="3492396"/>
            <a:ext cx="1821078" cy="1821078"/>
            <a:chOff x="6147173" y="3492396"/>
            <a:chExt cx="1821078" cy="182107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47173" y="3492396"/>
              <a:ext cx="1821078" cy="182107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084266" y="5891600"/>
            <a:ext cx="1821078" cy="1821078"/>
            <a:chOff x="6084266" y="5891600"/>
            <a:chExt cx="1821078" cy="182107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84266" y="5891600"/>
              <a:ext cx="1821078" cy="182107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380370" y="3492396"/>
            <a:ext cx="1821078" cy="1821078"/>
            <a:chOff x="10380370" y="3492396"/>
            <a:chExt cx="1821078" cy="182107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80370" y="3492396"/>
              <a:ext cx="1821078" cy="182107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380370" y="5891600"/>
            <a:ext cx="1821078" cy="1821078"/>
            <a:chOff x="10380370" y="5891600"/>
            <a:chExt cx="1821078" cy="182107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80370" y="5891600"/>
              <a:ext cx="1821078" cy="182107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232318" y="7201686"/>
            <a:ext cx="1821078" cy="1821078"/>
            <a:chOff x="8232318" y="7201686"/>
            <a:chExt cx="1821078" cy="182107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32318" y="7201686"/>
              <a:ext cx="1821078" cy="1821078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77412" y="1242821"/>
            <a:ext cx="8991316" cy="106353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86982" y="918544"/>
            <a:ext cx="1661225" cy="503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0979" y="392268"/>
            <a:ext cx="15623757" cy="8646459"/>
            <a:chOff x="1330979" y="392268"/>
            <a:chExt cx="15623757" cy="86464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979" y="392268"/>
              <a:ext cx="15623757" cy="86464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18285714" cy="10323810"/>
            <a:chOff x="0" y="-19048"/>
            <a:chExt cx="18285714" cy="103238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-19048"/>
              <a:ext cx="228011" cy="10323810"/>
              <a:chOff x="0" y="-19048"/>
              <a:chExt cx="228011" cy="103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-19048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057703" y="-19048"/>
              <a:ext cx="228011" cy="10323810"/>
              <a:chOff x="18057703" y="-19048"/>
              <a:chExt cx="228011" cy="103238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57703" y="-19048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64519" y="285359"/>
            <a:ext cx="17524930" cy="9702293"/>
            <a:chOff x="364519" y="285359"/>
            <a:chExt cx="17524930" cy="97022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64519" y="285359"/>
              <a:ext cx="17524930" cy="358079"/>
              <a:chOff x="364519" y="285359"/>
              <a:chExt cx="17524930" cy="3580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4519" y="285359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64519" y="9629573"/>
              <a:ext cx="17524930" cy="358079"/>
              <a:chOff x="364519" y="9629573"/>
              <a:chExt cx="17524930" cy="35807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4519" y="9629573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81673" y="4123172"/>
            <a:ext cx="17528734" cy="2033016"/>
            <a:chOff x="381673" y="4123172"/>
            <a:chExt cx="17528734" cy="20330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02573" y="5250403"/>
              <a:ext cx="1488759" cy="38121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999057" y="4652313"/>
              <a:ext cx="1500168" cy="3834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5799710" y="8269363"/>
            <a:ext cx="2651919" cy="212154"/>
            <a:chOff x="15799710" y="8269363"/>
            <a:chExt cx="2651919" cy="2121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5799710" y="8269363"/>
              <a:ext cx="2651919" cy="21215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963722" y="8510149"/>
            <a:ext cx="1018053" cy="52998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57418" y="8752200"/>
            <a:ext cx="3124726" cy="93973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-192231" y="1898758"/>
            <a:ext cx="2651919" cy="212154"/>
            <a:chOff x="-192231" y="1898758"/>
            <a:chExt cx="2651919" cy="21215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-192231" y="1898758"/>
              <a:ext cx="2651919" cy="212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274135" y="2689044"/>
            <a:ext cx="2849319" cy="212154"/>
            <a:chOff x="-274135" y="2689044"/>
            <a:chExt cx="2849319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274135" y="2689044"/>
              <a:ext cx="2849319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66451" y="7412254"/>
            <a:ext cx="1860806" cy="212154"/>
            <a:chOff x="16166451" y="7412254"/>
            <a:chExt cx="1860806" cy="2121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66451" y="7412254"/>
              <a:ext cx="1860806" cy="212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77409" y="801418"/>
            <a:ext cx="5920421" cy="93973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57085" y="519805"/>
            <a:ext cx="2404958" cy="5033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81673" y="4118096"/>
            <a:ext cx="17522385" cy="2036819"/>
            <a:chOff x="381673" y="4118096"/>
            <a:chExt cx="17522385" cy="20368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6924261" y="4714411"/>
              <a:ext cx="1637063" cy="38348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9420" y="2108629"/>
            <a:ext cx="4461730" cy="206404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5830" y="1381096"/>
            <a:ext cx="1428928" cy="71553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828960" y="6534595"/>
            <a:ext cx="1125109" cy="7155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09195" y="7061827"/>
            <a:ext cx="5677330" cy="137842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88467" y="4958220"/>
            <a:ext cx="4144921" cy="3519817"/>
            <a:chOff x="1388467" y="4958220"/>
            <a:chExt cx="4144921" cy="351981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8467" y="4958220"/>
              <a:ext cx="4144921" cy="35198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213630" y="3869907"/>
            <a:ext cx="3745421" cy="4608130"/>
            <a:chOff x="6213630" y="3869907"/>
            <a:chExt cx="3745421" cy="460813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13630" y="3869907"/>
              <a:ext cx="3745421" cy="460813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91681" y="1998839"/>
            <a:ext cx="4090611" cy="4441883"/>
            <a:chOff x="11791681" y="1998839"/>
            <a:chExt cx="4090611" cy="444188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91681" y="1998839"/>
              <a:ext cx="4090611" cy="4441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99858" y="2015051"/>
            <a:ext cx="1501334" cy="212154"/>
            <a:chOff x="399858" y="2015051"/>
            <a:chExt cx="1501334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99858" y="2015051"/>
              <a:ext cx="1501334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72527" y="8017287"/>
            <a:ext cx="1860806" cy="212154"/>
            <a:chOff x="16272527" y="8017287"/>
            <a:chExt cx="1860806" cy="2121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272527" y="8017287"/>
              <a:ext cx="1860806" cy="212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77409" y="801418"/>
            <a:ext cx="5920421" cy="93973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57085" y="519805"/>
            <a:ext cx="2404958" cy="5033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81673" y="4118096"/>
            <a:ext cx="17522385" cy="2036819"/>
            <a:chOff x="381673" y="4118096"/>
            <a:chExt cx="17522385" cy="20368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6924261" y="4714411"/>
              <a:ext cx="1637063" cy="38348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9420" y="2108629"/>
            <a:ext cx="4245778" cy="69279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6306" y="1381096"/>
            <a:ext cx="1528871" cy="65330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55459" y="7049563"/>
            <a:ext cx="2136500" cy="65330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23810" y="7717772"/>
            <a:ext cx="5677825" cy="103560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466678" y="1766019"/>
            <a:ext cx="8061281" cy="5073144"/>
            <a:chOff x="8466678" y="1766019"/>
            <a:chExt cx="8061281" cy="507314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66678" y="1766019"/>
              <a:ext cx="8061281" cy="507314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88467" y="3306088"/>
            <a:ext cx="8046303" cy="5435177"/>
            <a:chOff x="1388467" y="3306088"/>
            <a:chExt cx="8046303" cy="543517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8467" y="3306088"/>
              <a:ext cx="8046303" cy="5435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04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92" y="291710"/>
            <a:ext cx="17524930" cy="9702293"/>
            <a:chOff x="380392" y="291710"/>
            <a:chExt cx="17524930" cy="9702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392" y="291710"/>
              <a:ext cx="17524930" cy="358079"/>
              <a:chOff x="380392" y="291710"/>
              <a:chExt cx="17524930" cy="3580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392" y="291710"/>
                <a:ext cx="17524930" cy="3580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392" y="9635924"/>
              <a:ext cx="17524930" cy="358079"/>
              <a:chOff x="380392" y="9635924"/>
              <a:chExt cx="17524930" cy="358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0392" y="9635924"/>
                <a:ext cx="17524930" cy="3580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-38095"/>
            <a:ext cx="18285714" cy="10323810"/>
            <a:chOff x="0" y="-38095"/>
            <a:chExt cx="18285714" cy="103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-38095"/>
              <a:ext cx="228011" cy="10323810"/>
              <a:chOff x="0" y="-38095"/>
              <a:chExt cx="228011" cy="103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38095"/>
                <a:ext cx="228011" cy="103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57703" y="-38095"/>
              <a:ext cx="228011" cy="10323810"/>
              <a:chOff x="18057703" y="-38095"/>
              <a:chExt cx="228011" cy="103238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57703" y="-38095"/>
                <a:ext cx="228011" cy="103238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1233842" y="3648751"/>
            <a:ext cx="4768733" cy="212154"/>
            <a:chOff x="-1233842" y="3648751"/>
            <a:chExt cx="4768733" cy="212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1233842" y="3648751"/>
              <a:ext cx="4768733" cy="212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6663" y="9455818"/>
            <a:ext cx="1632387" cy="122155"/>
            <a:chOff x="8326663" y="9455818"/>
            <a:chExt cx="1632387" cy="1221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6663" y="9455818"/>
              <a:ext cx="122155" cy="122155"/>
              <a:chOff x="8326663" y="9455818"/>
              <a:chExt cx="122155" cy="1221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6663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8369" y="9455818"/>
              <a:ext cx="122155" cy="122155"/>
              <a:chOff x="8578369" y="9455818"/>
              <a:chExt cx="122155" cy="1221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8369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30074" y="9455818"/>
              <a:ext cx="122155" cy="122155"/>
              <a:chOff x="8830074" y="9455818"/>
              <a:chExt cx="122155" cy="1221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30074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81780" y="9455818"/>
              <a:ext cx="122155" cy="122155"/>
              <a:chOff x="9081780" y="9455818"/>
              <a:chExt cx="122155" cy="122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178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33485" y="9455818"/>
              <a:ext cx="122155" cy="122155"/>
              <a:chOff x="9333485" y="9455818"/>
              <a:chExt cx="122155" cy="1221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33485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585190" y="9455818"/>
              <a:ext cx="122155" cy="122155"/>
              <a:chOff x="9585190" y="9455818"/>
              <a:chExt cx="122155" cy="1221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85190" y="9455818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36896" y="9455818"/>
              <a:ext cx="122155" cy="122155"/>
              <a:chOff x="9836896" y="9455818"/>
              <a:chExt cx="122155" cy="1221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896" y="9455818"/>
                <a:ext cx="122155" cy="12215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7409" y="801418"/>
            <a:ext cx="5920421" cy="9397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085" y="519805"/>
            <a:ext cx="2404958" cy="5033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673" y="4118096"/>
            <a:ext cx="17522385" cy="2036819"/>
            <a:chOff x="381673" y="4118096"/>
            <a:chExt cx="17522385" cy="20368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39702" y="5251370"/>
              <a:ext cx="1524920" cy="343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924261" y="4714411"/>
              <a:ext cx="1637063" cy="3834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0242" y="2109423"/>
            <a:ext cx="6994259" cy="400637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6306" y="1381096"/>
            <a:ext cx="1429624" cy="6041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121535" y="3912125"/>
            <a:ext cx="8696930" cy="5276789"/>
            <a:chOff x="8121535" y="3912125"/>
            <a:chExt cx="8696930" cy="527678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21535" y="3912125"/>
              <a:ext cx="8696930" cy="52767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2022-05-18T16:19:57Z</dcterms:created>
  <dcterms:modified xsi:type="dcterms:W3CDTF">2022-05-18T16:19:57Z</dcterms:modified>
</cp:coreProperties>
</file>